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90" r:id="rId32"/>
    <p:sldId id="293" r:id="rId33"/>
    <p:sldId id="296" r:id="rId34"/>
    <p:sldId id="294" r:id="rId35"/>
    <p:sldId id="295" r:id="rId36"/>
    <p:sldId id="291" r:id="rId37"/>
    <p:sldId id="298" r:id="rId38"/>
    <p:sldId id="299" r:id="rId39"/>
    <p:sldId id="288" r:id="rId40"/>
    <p:sldId id="289" r:id="rId41"/>
    <p:sldId id="292" r:id="rId42"/>
    <p:sldId id="265" r:id="rId43"/>
    <p:sldId id="297" r:id="rId44"/>
    <p:sldId id="301" r:id="rId45"/>
    <p:sldId id="302" r:id="rId46"/>
    <p:sldId id="300" r:id="rId47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AA69C"/>
    <a:srgbClr val="7E7E7E"/>
    <a:srgbClr val="0000FF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40" autoAdjust="0"/>
    <p:restoredTop sz="94660"/>
  </p:normalViewPr>
  <p:slideViewPr>
    <p:cSldViewPr snapToGrid="0">
      <p:cViewPr>
        <p:scale>
          <a:sx n="140" d="100"/>
          <a:sy n="140" d="100"/>
        </p:scale>
        <p:origin x="102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76429" y="3874774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4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3295650"/>
            <a:ext cx="13342063" cy="4982076"/>
            <a:chOff x="838200" y="3295650"/>
            <a:chExt cx="13342063" cy="4982076"/>
          </a:xfrm>
        </p:grpSpPr>
        <p:sp>
          <p:nvSpPr>
            <p:cNvPr id="3" name="Rectangle 2"/>
            <p:cNvSpPr/>
            <p:nvPr/>
          </p:nvSpPr>
          <p:spPr>
            <a:xfrm>
              <a:off x="838200" y="3295650"/>
              <a:ext cx="13342063" cy="498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38317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6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66" y="3013349"/>
              <a:ext cx="552635" cy="10568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37227" y="3013349"/>
              <a:ext cx="811047" cy="10239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89" y="3013349"/>
              <a:ext cx="516465" cy="7660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35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880702" y="1835881"/>
            <a:ext cx="9600000" cy="5467855"/>
            <a:chOff x="1880702" y="1835881"/>
            <a:chExt cx="9600000" cy="5467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02" y="18358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1880702" y="4664595"/>
              <a:ext cx="9600000" cy="2639141"/>
              <a:chOff x="2365983" y="2655321"/>
              <a:chExt cx="9600000" cy="2639141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5983" y="2655321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/>
              <p:cNvCxnSpPr>
                <a:stCxn id="53" idx="0"/>
                <a:endCxn id="29" idx="2"/>
              </p:cNvCxnSpPr>
              <p:nvPr/>
            </p:nvCxnSpPr>
            <p:spPr>
              <a:xfrm flipH="1" flipV="1">
                <a:off x="4090794" y="4533174"/>
                <a:ext cx="1078283" cy="4227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88080" y="3797704"/>
                <a:ext cx="659635" cy="31408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4052" y="3738454"/>
                <a:ext cx="472404" cy="2966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553737" y="3459150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305376" y="3399900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81487" y="4955908"/>
                <a:ext cx="2375180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Sealant Application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1" name="Straight Connector 70"/>
            <p:cNvCxnSpPr/>
            <p:nvPr/>
          </p:nvCxnSpPr>
          <p:spPr>
            <a:xfrm flipV="1">
              <a:off x="3746296" y="4126708"/>
              <a:ext cx="5217231" cy="190597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404315" y="4121882"/>
              <a:ext cx="990387" cy="193590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982658" y="4120836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793132" y="3636814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66" y="3013349"/>
                <a:ext cx="552635" cy="10568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7" y="3013349"/>
                <a:ext cx="811047" cy="102396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43"/>
          <p:cNvSpPr/>
          <p:nvPr/>
        </p:nvSpPr>
        <p:spPr>
          <a:xfrm>
            <a:off x="10933325" y="4297040"/>
            <a:ext cx="1514100" cy="2375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44"/>
          <p:cNvSpPr/>
          <p:nvPr/>
        </p:nvSpPr>
        <p:spPr>
          <a:xfrm>
            <a:off x="8913975" y="4297040"/>
            <a:ext cx="1885800" cy="23754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45"/>
          <p:cNvSpPr/>
          <p:nvPr/>
        </p:nvSpPr>
        <p:spPr>
          <a:xfrm>
            <a:off x="3629425" y="4297040"/>
            <a:ext cx="4989900" cy="2375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246"/>
          <p:cNvSpPr/>
          <p:nvPr/>
        </p:nvSpPr>
        <p:spPr>
          <a:xfrm>
            <a:off x="7662990" y="4426415"/>
            <a:ext cx="793500" cy="172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KLT Tracker</a:t>
            </a:r>
          </a:p>
        </p:txBody>
      </p:sp>
      <p:sp>
        <p:nvSpPr>
          <p:cNvPr id="31" name="Shape 247"/>
          <p:cNvSpPr/>
          <p:nvPr/>
        </p:nvSpPr>
        <p:spPr>
          <a:xfrm>
            <a:off x="8986050" y="4426415"/>
            <a:ext cx="951000" cy="172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Kalman Filter</a:t>
            </a:r>
          </a:p>
        </p:txBody>
      </p:sp>
      <p:cxnSp>
        <p:nvCxnSpPr>
          <p:cNvPr id="32" name="Shape 248"/>
          <p:cNvCxnSpPr>
            <a:stCxn id="30" idx="3"/>
            <a:endCxn id="31" idx="1"/>
          </p:cNvCxnSpPr>
          <p:nvPr/>
        </p:nvCxnSpPr>
        <p:spPr>
          <a:xfrm>
            <a:off x="8456490" y="5288015"/>
            <a:ext cx="52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249"/>
          <p:cNvCxnSpPr>
            <a:stCxn id="31" idx="3"/>
            <a:endCxn id="44" idx="1"/>
          </p:cNvCxnSpPr>
          <p:nvPr/>
        </p:nvCxnSpPr>
        <p:spPr>
          <a:xfrm>
            <a:off x="9937050" y="5288015"/>
            <a:ext cx="12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" name="Shape 251"/>
          <p:cNvSpPr/>
          <p:nvPr/>
        </p:nvSpPr>
        <p:spPr>
          <a:xfrm>
            <a:off x="5281045" y="4426415"/>
            <a:ext cx="1928400" cy="172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52"/>
          <p:cNvSpPr/>
          <p:nvPr/>
        </p:nvSpPr>
        <p:spPr>
          <a:xfrm>
            <a:off x="5351525" y="4519490"/>
            <a:ext cx="1387200" cy="642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Visual Cues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Color Segmentation</a:t>
            </a:r>
          </a:p>
        </p:txBody>
      </p:sp>
      <p:sp>
        <p:nvSpPr>
          <p:cNvPr id="36" name="Shape 253"/>
          <p:cNvSpPr/>
          <p:nvPr/>
        </p:nvSpPr>
        <p:spPr>
          <a:xfrm>
            <a:off x="5351525" y="5289390"/>
            <a:ext cx="1387200" cy="80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Geometric Cues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(Circles)</a:t>
            </a:r>
          </a:p>
        </p:txBody>
      </p:sp>
      <p:cxnSp>
        <p:nvCxnSpPr>
          <p:cNvPr id="37" name="Shape 254"/>
          <p:cNvCxnSpPr>
            <a:stCxn id="35" idx="3"/>
            <a:endCxn id="36" idx="3"/>
          </p:cNvCxnSpPr>
          <p:nvPr/>
        </p:nvCxnSpPr>
        <p:spPr>
          <a:xfrm>
            <a:off x="6738725" y="4840490"/>
            <a:ext cx="600" cy="852000"/>
          </a:xfrm>
          <a:prstGeom prst="bentConnector3">
            <a:avLst>
              <a:gd name="adj1" fmla="val 39687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8" name="Shape 255"/>
          <p:cNvCxnSpPr/>
          <p:nvPr/>
        </p:nvCxnSpPr>
        <p:spPr>
          <a:xfrm>
            <a:off x="6980725" y="5286940"/>
            <a:ext cx="2289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" name="Shape 256"/>
          <p:cNvCxnSpPr>
            <a:stCxn id="34" idx="3"/>
            <a:endCxn id="30" idx="1"/>
          </p:cNvCxnSpPr>
          <p:nvPr/>
        </p:nvCxnSpPr>
        <p:spPr>
          <a:xfrm>
            <a:off x="7209445" y="5288015"/>
            <a:ext cx="45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" name="Shape 257"/>
          <p:cNvCxnSpPr>
            <a:stCxn id="47" idx="3"/>
            <a:endCxn id="34" idx="1"/>
          </p:cNvCxnSpPr>
          <p:nvPr/>
        </p:nvCxnSpPr>
        <p:spPr>
          <a:xfrm rot="10800000" flipH="1">
            <a:off x="5037400" y="5287990"/>
            <a:ext cx="2436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" name="Shape 259"/>
          <p:cNvSpPr txBox="1"/>
          <p:nvPr/>
        </p:nvSpPr>
        <p:spPr>
          <a:xfrm>
            <a:off x="8556349" y="4948340"/>
            <a:ext cx="428400" cy="4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 baseline="-25000"/>
              <a:t>t</a:t>
            </a:r>
          </a:p>
        </p:txBody>
      </p:sp>
      <p:sp>
        <p:nvSpPr>
          <p:cNvPr id="42" name="Shape 260"/>
          <p:cNvSpPr txBox="1"/>
          <p:nvPr/>
        </p:nvSpPr>
        <p:spPr>
          <a:xfrm>
            <a:off x="3770875" y="6281465"/>
            <a:ext cx="4848300" cy="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Deterministic Framework</a:t>
            </a:r>
          </a:p>
        </p:txBody>
      </p:sp>
      <p:sp>
        <p:nvSpPr>
          <p:cNvPr id="43" name="Shape 261"/>
          <p:cNvSpPr txBox="1"/>
          <p:nvPr/>
        </p:nvSpPr>
        <p:spPr>
          <a:xfrm>
            <a:off x="8704500" y="6281465"/>
            <a:ext cx="2276700" cy="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Bayesian Framework</a:t>
            </a:r>
          </a:p>
        </p:txBody>
      </p:sp>
      <p:sp>
        <p:nvSpPr>
          <p:cNvPr id="44" name="Shape 250"/>
          <p:cNvSpPr/>
          <p:nvPr/>
        </p:nvSpPr>
        <p:spPr>
          <a:xfrm>
            <a:off x="11205425" y="4426415"/>
            <a:ext cx="951000" cy="172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PID controller</a:t>
            </a:r>
          </a:p>
        </p:txBody>
      </p:sp>
      <p:sp>
        <p:nvSpPr>
          <p:cNvPr id="45" name="Shape 263"/>
          <p:cNvSpPr txBox="1"/>
          <p:nvPr/>
        </p:nvSpPr>
        <p:spPr>
          <a:xfrm>
            <a:off x="7188037" y="4948340"/>
            <a:ext cx="428400" cy="4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 baseline="-25000"/>
              <a:t>i</a:t>
            </a:r>
          </a:p>
        </p:txBody>
      </p:sp>
      <p:sp>
        <p:nvSpPr>
          <p:cNvPr id="46" name="Shape 264"/>
          <p:cNvSpPr txBox="1"/>
          <p:nvPr/>
        </p:nvSpPr>
        <p:spPr>
          <a:xfrm>
            <a:off x="10181524" y="4948340"/>
            <a:ext cx="428400" cy="4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 baseline="-25000"/>
              <a:t>k</a:t>
            </a:r>
          </a:p>
        </p:txBody>
      </p:sp>
      <p:sp>
        <p:nvSpPr>
          <p:cNvPr id="47" name="Shape 258"/>
          <p:cNvSpPr/>
          <p:nvPr/>
        </p:nvSpPr>
        <p:spPr>
          <a:xfrm>
            <a:off x="3710200" y="4426690"/>
            <a:ext cx="1327200" cy="1723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Preprocessing</a:t>
            </a:r>
          </a:p>
        </p:txBody>
      </p:sp>
      <p:cxnSp>
        <p:nvCxnSpPr>
          <p:cNvPr id="48" name="Shape 266"/>
          <p:cNvCxnSpPr/>
          <p:nvPr/>
        </p:nvCxnSpPr>
        <p:spPr>
          <a:xfrm rot="10800000" flipH="1">
            <a:off x="3466600" y="5336390"/>
            <a:ext cx="2436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kASa1rLwTpaPIbHfsDZ79F2O5AODSqxZGc5gPEJoIXrYJQwbmP_bBChiyt8cAwf2iG9HDCAb-SerhaE6xGtfcaenbH2bJRRVA4E_yHr0KoNeCrGM5mXOTCCj90mILnJFeb7rksgH9g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71" y="1009659"/>
            <a:ext cx="94202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371600" y="2914176"/>
            <a:ext cx="411480" cy="411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7"/>
            <a:endCxn id="2" idx="3"/>
          </p:cNvCxnSpPr>
          <p:nvPr/>
        </p:nvCxnSpPr>
        <p:spPr>
          <a:xfrm flipH="1">
            <a:off x="1431860" y="2974436"/>
            <a:ext cx="290960" cy="2909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" idx="1"/>
            <a:endCxn id="2" idx="5"/>
          </p:cNvCxnSpPr>
          <p:nvPr/>
        </p:nvCxnSpPr>
        <p:spPr>
          <a:xfrm>
            <a:off x="1431860" y="2974436"/>
            <a:ext cx="290960" cy="2909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" idx="2"/>
          </p:cNvCxnSpPr>
          <p:nvPr/>
        </p:nvCxnSpPr>
        <p:spPr>
          <a:xfrm>
            <a:off x="573206" y="3119916"/>
            <a:ext cx="7983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83080" y="3119916"/>
            <a:ext cx="109659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47212" y="2715904"/>
            <a:ext cx="1255594" cy="822960"/>
          </a:xfrm>
          <a:prstGeom prst="rect">
            <a:avLst/>
          </a:prstGeom>
          <a:solidFill>
            <a:srgbClr val="7AA69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08394" y="5082549"/>
            <a:ext cx="1255594" cy="822960"/>
          </a:xfrm>
          <a:prstGeom prst="rect">
            <a:avLst/>
          </a:prstGeom>
          <a:solidFill>
            <a:srgbClr val="7AA69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82788" y="2531661"/>
            <a:ext cx="1276066" cy="369332"/>
          </a:xfrm>
          <a:prstGeom prst="rect">
            <a:avLst/>
          </a:prstGeom>
          <a:solidFill>
            <a:srgbClr val="4C5A69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Err_y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82788" y="3354108"/>
            <a:ext cx="1276066" cy="369332"/>
          </a:xfrm>
          <a:prstGeom prst="rect">
            <a:avLst/>
          </a:prstGeom>
          <a:solidFill>
            <a:srgbClr val="4C5A69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Err_y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15" idx="1"/>
          </p:cNvCxnSpPr>
          <p:nvPr/>
        </p:nvCxnSpPr>
        <p:spPr>
          <a:xfrm>
            <a:off x="3214048" y="2702258"/>
            <a:ext cx="6687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8" idx="1"/>
          </p:cNvCxnSpPr>
          <p:nvPr/>
        </p:nvCxnSpPr>
        <p:spPr>
          <a:xfrm flipV="1">
            <a:off x="3214048" y="3538774"/>
            <a:ext cx="6687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14048" y="2702258"/>
            <a:ext cx="0" cy="4176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223147" y="3130039"/>
            <a:ext cx="0" cy="4176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879678" y="3119916"/>
            <a:ext cx="3434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008381" y="4137918"/>
            <a:ext cx="10974986" cy="7110618"/>
            <a:chOff x="2008381" y="4137918"/>
            <a:chExt cx="10974986" cy="711061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381" y="4142109"/>
              <a:ext cx="10023005" cy="710642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407391" y="4137918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992" y="8429392"/>
              <a:ext cx="1645920" cy="10094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26" idx="2"/>
              <a:endCxn id="16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8" idx="0"/>
              <a:endCxn id="9" idx="2"/>
            </p:cNvCxnSpPr>
            <p:nvPr/>
          </p:nvCxnSpPr>
          <p:spPr>
            <a:xfrm flipH="1" flipV="1">
              <a:off x="6861952" y="9438832"/>
              <a:ext cx="1690443" cy="7679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4" idx="2"/>
              <a:endCxn id="15" idx="0"/>
            </p:cNvCxnSpPr>
            <p:nvPr/>
          </p:nvCxnSpPr>
          <p:spPr>
            <a:xfrm>
              <a:off x="9828568" y="7748331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54884" y="7163556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418139" y="844264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4045" y="1689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5" y="6600188"/>
              <a:ext cx="1747961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35000" y="807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0" y="1344990"/>
                <a:ext cx="560571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Calibration Pattern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Camera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141"/>
            <a:ext cx="16459200" cy="82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791"/>
            <a:ext cx="16459200" cy="9284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95" y="671396"/>
            <a:ext cx="16459200" cy="82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5" t="3599" r="15165" b="8089"/>
          <a:stretch/>
        </p:blipFill>
        <p:spPr>
          <a:xfrm>
            <a:off x="0" y="543697"/>
            <a:ext cx="11491784" cy="7290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141"/>
            <a:ext cx="16459200" cy="8255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140"/>
            <a:ext cx="16459200" cy="82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00" y="5081752"/>
            <a:ext cx="9600000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8493</TotalTime>
  <Words>694</Words>
  <Application>Microsoft Office PowerPoint</Application>
  <PresentationFormat>Custom</PresentationFormat>
  <Paragraphs>301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266</cp:revision>
  <dcterms:created xsi:type="dcterms:W3CDTF">2016-08-29T18:20:42Z</dcterms:created>
  <dcterms:modified xsi:type="dcterms:W3CDTF">2016-09-20T02:44:06Z</dcterms:modified>
</cp:coreProperties>
</file>